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0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A2CDD4-43DA-FC47-9EF0-27AAD30FBFDB}" v="2" dt="2021-06-15T12:21:46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17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15/6/2021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1200</TotalTime>
  <Words>205</Words>
  <Application>Microsoft Office PowerPoint</Application>
  <PresentationFormat>On-screen Show (4:3)</PresentationFormat>
  <Paragraphs>52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Yang, Ye Lun</cp:lastModifiedBy>
  <cp:revision>33</cp:revision>
  <dcterms:created xsi:type="dcterms:W3CDTF">2017-02-16T14:49:58Z</dcterms:created>
  <dcterms:modified xsi:type="dcterms:W3CDTF">2021-06-15T13:49:51Z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